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Bunge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Bungee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12.gif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589f1281d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8589f1281d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Yessica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589f1281d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589f1281d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Yessica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589f1281d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589f1281d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Yessica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5855131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5855131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Christian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Pero vendiendo humo un poco, como si hubieras programado la IA del siglo (como es random lo puede parecer)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58551330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58551330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Jaume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Otras </a:t>
            </a:r>
            <a:r>
              <a:rPr lang="es"/>
              <a:t>técnicas</a:t>
            </a:r>
            <a:r>
              <a:rPr lang="es"/>
              <a:t> avanzadas: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Darle mientras se recupera del hit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"/>
              <a:t>Hacerle creer que vas a atacar y darle cuando vuelve del dodge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general hemos intentado que sea profundo con las </a:t>
            </a:r>
            <a:r>
              <a:rPr lang="es"/>
              <a:t>mínimas</a:t>
            </a:r>
            <a:r>
              <a:rPr lang="es"/>
              <a:t> </a:t>
            </a:r>
            <a:r>
              <a:rPr lang="es"/>
              <a:t>mecánicas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589f1281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589f1281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589f1281d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589f1281d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589f1281d_1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8589f1281d_1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88547" y="0"/>
            <a:ext cx="1112107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171450" rotWithShape="0" algn="bl" dir="5400000" dist="47625">
              <a:srgbClr val="000000">
                <a:alpha val="8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Bungee"/>
              <a:buNone/>
              <a:defRPr>
                <a:solidFill>
                  <a:srgbClr val="FF0000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Montserrat"/>
              <a:buChar char="●"/>
              <a:defRPr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Montserrat"/>
              <a:buChar char="○"/>
              <a:defRPr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Montserrat"/>
              <a:buChar char="■"/>
              <a:defRPr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Montserrat"/>
              <a:buChar char="●"/>
              <a:defRPr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Montserrat"/>
              <a:buChar char="○"/>
              <a:defRPr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Montserrat"/>
              <a:buChar char="■"/>
              <a:defRPr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Montserrat"/>
              <a:buChar char="●"/>
              <a:defRPr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400"/>
              <a:buFont typeface="Montserrat"/>
              <a:buChar char="○"/>
              <a:defRPr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400"/>
              <a:buFont typeface="Montserrat"/>
              <a:buChar char="■"/>
              <a:defRPr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D1uMyBW8OeY" TargetMode="External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73575" y="0"/>
            <a:ext cx="110911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2133450" y="1659675"/>
            <a:ext cx="4581000" cy="725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14300">
              <a:srgbClr val="000000">
                <a:alpha val="9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Robot Fighting AR Game!</a:t>
            </a:r>
            <a:endParaRPr b="1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626900" y="2953700"/>
            <a:ext cx="6018900" cy="7254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14300">
              <a:srgbClr val="000000">
                <a:alpha val="9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Christian </a:t>
            </a:r>
            <a:r>
              <a:rPr lang="e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Martínez</a:t>
            </a:r>
            <a:r>
              <a:rPr lang="e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Jaume Montagut &amp; Yessica Servin</a:t>
            </a:r>
            <a:endParaRPr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65802" l="0" r="0" t="3802"/>
          <a:stretch/>
        </p:blipFill>
        <p:spPr>
          <a:xfrm>
            <a:off x="0" y="2267775"/>
            <a:ext cx="9144000" cy="173702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9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Win 3 rounds by bringing the enemy’s life bar to 0 HP.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How to do it?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By punching it!</a:t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82850"/>
            <a:ext cx="4297650" cy="26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</a:t>
            </a:r>
            <a:r>
              <a:rPr lang="es"/>
              <a:t>unch on the Left or on the Right depending on where the enemy is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9451" y="2298725"/>
            <a:ext cx="3521776" cy="262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What’s in it?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Punches can be dodged!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Dodge where the enemy isn’t punching.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But be careful! The enemy can do it too.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11707" l="0" r="0" t="11369"/>
          <a:stretch/>
        </p:blipFill>
        <p:spPr>
          <a:xfrm>
            <a:off x="0" y="2149625"/>
            <a:ext cx="4528325" cy="196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3500" y="2531125"/>
            <a:ext cx="3427125" cy="245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Enemy AI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3 enemy AI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It gets harder each time you defeat 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Last one practically impossible to win (unless you have the necessary skills)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2450" y="2241650"/>
            <a:ext cx="4850650" cy="269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Extra mechanic: Charged punch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Risk vs Reward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Charge more and do more damage but risk getting hit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Charge less and do less damage but safely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Feint (fintas): Hacer creer al otro que vas a darle un puñetazo)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5050" y="2444375"/>
            <a:ext cx="4663475" cy="261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Video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A game made for the Augmented Reality subject.&#10;&#10;Credits:&#10;Christian Martínez: https://github.com/christt105&#10;Jaume Montagut: https://github.com/JaumeMontagut&#10;Yessica Servin: https://github.com/YessicaSD&#10;&#10;&#10;Find it here:&#10;https://github.com/JaumeMontagut/Boxing_AR" id="103" name="Google Shape;103;p19" title="RoboBoxing Gameplay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1013" y="1152475"/>
            <a:ext cx="6681974" cy="376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617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>
            <p:ph type="title"/>
          </p:nvPr>
        </p:nvSpPr>
        <p:spPr>
          <a:xfrm>
            <a:off x="0" y="762350"/>
            <a:ext cx="9144000" cy="7419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900">
                <a:solidFill>
                  <a:srgbClr val="FFFFFF"/>
                </a:solidFill>
                <a:latin typeface="Bungee"/>
                <a:ea typeface="Bungee"/>
                <a:cs typeface="Bungee"/>
                <a:sym typeface="Bungee"/>
              </a:rPr>
              <a:t>Are you ready to fight?</a:t>
            </a:r>
            <a:endParaRPr sz="2900">
              <a:solidFill>
                <a:srgbClr val="FFFFFF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0" y="4053650"/>
            <a:ext cx="2875800" cy="74190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Christian Martínez</a:t>
            </a:r>
            <a:endParaRPr sz="1800"/>
          </a:p>
        </p:txBody>
      </p:sp>
      <p:sp>
        <p:nvSpPr>
          <p:cNvPr id="111" name="Google Shape;111;p20"/>
          <p:cNvSpPr txBox="1"/>
          <p:nvPr/>
        </p:nvSpPr>
        <p:spPr>
          <a:xfrm>
            <a:off x="2875800" y="4053650"/>
            <a:ext cx="2981700" cy="74190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Jaume Montagut</a:t>
            </a:r>
            <a:endParaRPr sz="1800"/>
          </a:p>
        </p:txBody>
      </p:sp>
      <p:sp>
        <p:nvSpPr>
          <p:cNvPr id="112" name="Google Shape;112;p20"/>
          <p:cNvSpPr txBox="1"/>
          <p:nvPr/>
        </p:nvSpPr>
        <p:spPr>
          <a:xfrm>
            <a:off x="5857500" y="4053650"/>
            <a:ext cx="3286500" cy="74190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Yessica Servin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3">
            <a:alphaModFix/>
          </a:blip>
          <a:srcRect b="0" l="5848" r="9513" t="0"/>
          <a:stretch/>
        </p:blipFill>
        <p:spPr>
          <a:xfrm>
            <a:off x="0" y="0"/>
            <a:ext cx="94331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